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sldIdLst>
    <p:sldId id="256" r:id="rId5"/>
    <p:sldId id="261" r:id="rId6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F6D7"/>
    <a:srgbClr val="C2F1C8"/>
    <a:srgbClr val="E7E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86F249-E04E-4E95-8478-32454CAC9F48}" v="1" dt="2026-10-16T19:17:58.471"/>
    <p1510:client id="{FD22B0B2-C741-5F4B-BC02-E9CD9F775FBB}" v="2" dt="2026-10-16T16:58:29.1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58"/>
    <p:restoredTop sz="94658"/>
  </p:normalViewPr>
  <p:slideViewPr>
    <p:cSldViewPr snapToGrid="0">
      <p:cViewPr varScale="1">
        <p:scale>
          <a:sx n="79" d="100"/>
          <a:sy n="79" d="100"/>
        </p:scale>
        <p:origin x="302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wood Madden, Andy" userId="41e1b1ce-1178-43b6-a58e-714302502487" providerId="ADAL" clId="{C06D2DDF-952D-5B48-97FF-3CD968D49803}"/>
    <pc:docChg chg="undo custSel modSld">
      <pc:chgData name="Elwood Madden, Andy" userId="41e1b1ce-1178-43b6-a58e-714302502487" providerId="ADAL" clId="{C06D2DDF-952D-5B48-97FF-3CD968D49803}" dt="2026-10-16T17:01:37.587" v="98" actId="207"/>
      <pc:docMkLst>
        <pc:docMk/>
      </pc:docMkLst>
      <pc:sldChg chg="addSp delSp modSp mod">
        <pc:chgData name="Elwood Madden, Andy" userId="41e1b1ce-1178-43b6-a58e-714302502487" providerId="ADAL" clId="{C06D2DDF-952D-5B48-97FF-3CD968D49803}" dt="2026-10-16T17:01:37.587" v="98" actId="207"/>
        <pc:sldMkLst>
          <pc:docMk/>
          <pc:sldMk cId="1613192770" sldId="256"/>
        </pc:sldMkLst>
        <pc:spChg chg="del mod">
          <ac:chgData name="Elwood Madden, Andy" userId="41e1b1ce-1178-43b6-a58e-714302502487" providerId="ADAL" clId="{C06D2DDF-952D-5B48-97FF-3CD968D49803}" dt="2026-10-16T17:00:38.297" v="92" actId="478"/>
          <ac:spMkLst>
            <pc:docMk/>
            <pc:sldMk cId="1613192770" sldId="256"/>
            <ac:spMk id="2" creationId="{EA739F20-4921-20A3-0F18-08FE254365E3}"/>
          </ac:spMkLst>
        </pc:spChg>
        <pc:spChg chg="add mod">
          <ac:chgData name="Elwood Madden, Andy" userId="41e1b1ce-1178-43b6-a58e-714302502487" providerId="ADAL" clId="{C06D2DDF-952D-5B48-97FF-3CD968D49803}" dt="2026-10-16T17:01:37.587" v="98" actId="207"/>
          <ac:spMkLst>
            <pc:docMk/>
            <pc:sldMk cId="1613192770" sldId="256"/>
            <ac:spMk id="3" creationId="{2A2FFFA1-2E24-52A8-CEC9-0BA92FF6DB3F}"/>
          </ac:spMkLst>
        </pc:spChg>
        <pc:spChg chg="mod">
          <ac:chgData name="Elwood Madden, Andy" userId="41e1b1ce-1178-43b6-a58e-714302502487" providerId="ADAL" clId="{C06D2DDF-952D-5B48-97FF-3CD968D49803}" dt="2026-10-16T16:59:12.201" v="32" actId="1036"/>
          <ac:spMkLst>
            <pc:docMk/>
            <pc:sldMk cId="1613192770" sldId="256"/>
            <ac:spMk id="4" creationId="{BDB1571C-B03D-3C43-CCCF-40D5FC573511}"/>
          </ac:spMkLst>
        </pc:spChg>
        <pc:spChg chg="add mod">
          <ac:chgData name="Elwood Madden, Andy" userId="41e1b1ce-1178-43b6-a58e-714302502487" providerId="ADAL" clId="{C06D2DDF-952D-5B48-97FF-3CD968D49803}" dt="2026-10-16T17:00:48.262" v="95" actId="1076"/>
          <ac:spMkLst>
            <pc:docMk/>
            <pc:sldMk cId="1613192770" sldId="256"/>
            <ac:spMk id="5" creationId="{5F417742-D599-A807-2E74-3B169F14AAC4}"/>
          </ac:spMkLst>
        </pc:spChg>
        <pc:spChg chg="mod">
          <ac:chgData name="Elwood Madden, Andy" userId="41e1b1ce-1178-43b6-a58e-714302502487" providerId="ADAL" clId="{C06D2DDF-952D-5B48-97FF-3CD968D49803}" dt="2026-10-16T17:00:35.273" v="91" actId="1035"/>
          <ac:spMkLst>
            <pc:docMk/>
            <pc:sldMk cId="1613192770" sldId="256"/>
            <ac:spMk id="7" creationId="{D78646C4-6CBF-1761-98A7-0B52D18BC087}"/>
          </ac:spMkLst>
        </pc:spChg>
        <pc:spChg chg="mod">
          <ac:chgData name="Elwood Madden, Andy" userId="41e1b1ce-1178-43b6-a58e-714302502487" providerId="ADAL" clId="{C06D2DDF-952D-5B48-97FF-3CD968D49803}" dt="2026-10-16T17:00:35.273" v="91" actId="1035"/>
          <ac:spMkLst>
            <pc:docMk/>
            <pc:sldMk cId="1613192770" sldId="256"/>
            <ac:spMk id="9" creationId="{2F3EAFE4-FD46-0F26-60C1-A1F743D7F50C}"/>
          </ac:spMkLst>
        </pc:spChg>
        <pc:spChg chg="add del mod">
          <ac:chgData name="Elwood Madden, Andy" userId="41e1b1ce-1178-43b6-a58e-714302502487" providerId="ADAL" clId="{C06D2DDF-952D-5B48-97FF-3CD968D49803}" dt="2026-10-16T17:00:58.160" v="97" actId="478"/>
          <ac:spMkLst>
            <pc:docMk/>
            <pc:sldMk cId="1613192770" sldId="256"/>
            <ac:spMk id="11" creationId="{863C7841-2F5E-945D-19CB-ECDB759148E4}"/>
          </ac:spMkLst>
        </pc:spChg>
        <pc:spChg chg="mod">
          <ac:chgData name="Elwood Madden, Andy" userId="41e1b1ce-1178-43b6-a58e-714302502487" providerId="ADAL" clId="{C06D2DDF-952D-5B48-97FF-3CD968D49803}" dt="2026-10-16T16:59:12.201" v="32" actId="1036"/>
          <ac:spMkLst>
            <pc:docMk/>
            <pc:sldMk cId="1613192770" sldId="256"/>
            <ac:spMk id="12" creationId="{3C2F0885-858A-6F3C-CDF4-4A5FE64F8A36}"/>
          </ac:spMkLst>
        </pc:spChg>
        <pc:spChg chg="mod">
          <ac:chgData name="Elwood Madden, Andy" userId="41e1b1ce-1178-43b6-a58e-714302502487" providerId="ADAL" clId="{C06D2DDF-952D-5B48-97FF-3CD968D49803}" dt="2026-10-16T16:59:12.201" v="32" actId="1036"/>
          <ac:spMkLst>
            <pc:docMk/>
            <pc:sldMk cId="1613192770" sldId="256"/>
            <ac:spMk id="14" creationId="{9F6E1669-3DF0-D9E5-DB09-5F0E54C8EFF7}"/>
          </ac:spMkLst>
        </pc:spChg>
        <pc:spChg chg="mod">
          <ac:chgData name="Elwood Madden, Andy" userId="41e1b1ce-1178-43b6-a58e-714302502487" providerId="ADAL" clId="{C06D2DDF-952D-5B48-97FF-3CD968D49803}" dt="2026-10-16T16:59:12.201" v="32" actId="1036"/>
          <ac:spMkLst>
            <pc:docMk/>
            <pc:sldMk cId="1613192770" sldId="256"/>
            <ac:spMk id="15" creationId="{E6E5FD4E-A527-9C85-AF10-5CDB44095F1D}"/>
          </ac:spMkLst>
        </pc:spChg>
        <pc:spChg chg="mod">
          <ac:chgData name="Elwood Madden, Andy" userId="41e1b1ce-1178-43b6-a58e-714302502487" providerId="ADAL" clId="{C06D2DDF-952D-5B48-97FF-3CD968D49803}" dt="2026-10-16T16:59:12.201" v="32" actId="1036"/>
          <ac:spMkLst>
            <pc:docMk/>
            <pc:sldMk cId="1613192770" sldId="256"/>
            <ac:spMk id="19" creationId="{FB2F5465-2E57-436B-80AF-9F2541B034FE}"/>
          </ac:spMkLst>
        </pc:spChg>
        <pc:spChg chg="mod">
          <ac:chgData name="Elwood Madden, Andy" userId="41e1b1ce-1178-43b6-a58e-714302502487" providerId="ADAL" clId="{C06D2DDF-952D-5B48-97FF-3CD968D49803}" dt="2026-10-16T16:59:12.201" v="32" actId="1036"/>
          <ac:spMkLst>
            <pc:docMk/>
            <pc:sldMk cId="1613192770" sldId="256"/>
            <ac:spMk id="20" creationId="{5D4C5121-7C59-9800-3C19-F2E403269482}"/>
          </ac:spMkLst>
        </pc:spChg>
        <pc:spChg chg="mod">
          <ac:chgData name="Elwood Madden, Andy" userId="41e1b1ce-1178-43b6-a58e-714302502487" providerId="ADAL" clId="{C06D2DDF-952D-5B48-97FF-3CD968D49803}" dt="2026-10-16T16:59:12.201" v="32" actId="1036"/>
          <ac:spMkLst>
            <pc:docMk/>
            <pc:sldMk cId="1613192770" sldId="256"/>
            <ac:spMk id="21" creationId="{F6C5D6F2-3150-B940-9853-75E5552950CA}"/>
          </ac:spMkLst>
        </pc:spChg>
        <pc:spChg chg="mod">
          <ac:chgData name="Elwood Madden, Andy" userId="41e1b1ce-1178-43b6-a58e-714302502487" providerId="ADAL" clId="{C06D2DDF-952D-5B48-97FF-3CD968D49803}" dt="2026-10-16T16:59:12.201" v="32" actId="1036"/>
          <ac:spMkLst>
            <pc:docMk/>
            <pc:sldMk cId="1613192770" sldId="256"/>
            <ac:spMk id="22" creationId="{B41CC919-D227-22A2-D60C-79AEE7728A24}"/>
          </ac:spMkLst>
        </pc:spChg>
        <pc:spChg chg="mod">
          <ac:chgData name="Elwood Madden, Andy" userId="41e1b1ce-1178-43b6-a58e-714302502487" providerId="ADAL" clId="{C06D2DDF-952D-5B48-97FF-3CD968D49803}" dt="2026-10-16T16:59:12.201" v="32" actId="1036"/>
          <ac:spMkLst>
            <pc:docMk/>
            <pc:sldMk cId="1613192770" sldId="256"/>
            <ac:spMk id="28" creationId="{F05B58FA-4716-18B2-F535-E20DC4C00A78}"/>
          </ac:spMkLst>
        </pc:spChg>
        <pc:spChg chg="mod">
          <ac:chgData name="Elwood Madden, Andy" userId="41e1b1ce-1178-43b6-a58e-714302502487" providerId="ADAL" clId="{C06D2DDF-952D-5B48-97FF-3CD968D49803}" dt="2026-10-16T17:00:35.273" v="91" actId="1035"/>
          <ac:spMkLst>
            <pc:docMk/>
            <pc:sldMk cId="1613192770" sldId="256"/>
            <ac:spMk id="30" creationId="{2083DC63-03D1-2A6E-A589-9D89BC02BD95}"/>
          </ac:spMkLst>
        </pc:spChg>
        <pc:spChg chg="mod">
          <ac:chgData name="Elwood Madden, Andy" userId="41e1b1ce-1178-43b6-a58e-714302502487" providerId="ADAL" clId="{C06D2DDF-952D-5B48-97FF-3CD968D49803}" dt="2026-10-16T16:59:12.201" v="32" actId="1036"/>
          <ac:spMkLst>
            <pc:docMk/>
            <pc:sldMk cId="1613192770" sldId="256"/>
            <ac:spMk id="37" creationId="{2FAA13C9-449F-0AD3-D652-A880C18639B4}"/>
          </ac:spMkLst>
        </pc:spChg>
        <pc:spChg chg="mod">
          <ac:chgData name="Elwood Madden, Andy" userId="41e1b1ce-1178-43b6-a58e-714302502487" providerId="ADAL" clId="{C06D2DDF-952D-5B48-97FF-3CD968D49803}" dt="2026-10-16T17:00:35.273" v="91" actId="1035"/>
          <ac:spMkLst>
            <pc:docMk/>
            <pc:sldMk cId="1613192770" sldId="256"/>
            <ac:spMk id="47" creationId="{BCEF19BF-6756-6131-EABE-E2A776B03D21}"/>
          </ac:spMkLst>
        </pc:spChg>
        <pc:spChg chg="mod">
          <ac:chgData name="Elwood Madden, Andy" userId="41e1b1ce-1178-43b6-a58e-714302502487" providerId="ADAL" clId="{C06D2DDF-952D-5B48-97FF-3CD968D49803}" dt="2026-10-16T16:59:18.180" v="33" actId="1076"/>
          <ac:spMkLst>
            <pc:docMk/>
            <pc:sldMk cId="1613192770" sldId="256"/>
            <ac:spMk id="48" creationId="{1DA8C254-798D-50D6-0C11-23DDBDFD5D1D}"/>
          </ac:spMkLst>
        </pc:spChg>
        <pc:spChg chg="mod">
          <ac:chgData name="Elwood Madden, Andy" userId="41e1b1ce-1178-43b6-a58e-714302502487" providerId="ADAL" clId="{C06D2DDF-952D-5B48-97FF-3CD968D49803}" dt="2026-10-16T17:00:35.273" v="91" actId="1035"/>
          <ac:spMkLst>
            <pc:docMk/>
            <pc:sldMk cId="1613192770" sldId="256"/>
            <ac:spMk id="49" creationId="{AA3486A3-5ED9-8165-AE9C-60E752A3EABD}"/>
          </ac:spMkLst>
        </pc:spChg>
        <pc:spChg chg="mod">
          <ac:chgData name="Elwood Madden, Andy" userId="41e1b1ce-1178-43b6-a58e-714302502487" providerId="ADAL" clId="{C06D2DDF-952D-5B48-97FF-3CD968D49803}" dt="2026-10-16T17:00:35.273" v="91" actId="1035"/>
          <ac:spMkLst>
            <pc:docMk/>
            <pc:sldMk cId="1613192770" sldId="256"/>
            <ac:spMk id="56" creationId="{8E431CC8-9E16-B230-9024-BAF3F2C100DF}"/>
          </ac:spMkLst>
        </pc:spChg>
        <pc:spChg chg="mod">
          <ac:chgData name="Elwood Madden, Andy" userId="41e1b1ce-1178-43b6-a58e-714302502487" providerId="ADAL" clId="{C06D2DDF-952D-5B48-97FF-3CD968D49803}" dt="2026-10-16T17:00:35.273" v="91" actId="1035"/>
          <ac:spMkLst>
            <pc:docMk/>
            <pc:sldMk cId="1613192770" sldId="256"/>
            <ac:spMk id="57" creationId="{42C50298-3E37-2876-E0A8-F15EBBAA367F}"/>
          </ac:spMkLst>
        </pc:spChg>
        <pc:picChg chg="add mod">
          <ac:chgData name="Elwood Madden, Andy" userId="41e1b1ce-1178-43b6-a58e-714302502487" providerId="ADAL" clId="{C06D2DDF-952D-5B48-97FF-3CD968D49803}" dt="2026-10-16T17:00:19.338" v="60" actId="1076"/>
          <ac:picMkLst>
            <pc:docMk/>
            <pc:sldMk cId="1613192770" sldId="256"/>
            <ac:picMk id="6" creationId="{49CB8DFB-9002-407C-A6FA-0D210ED59179}"/>
          </ac:picMkLst>
        </pc:picChg>
        <pc:cxnChg chg="mod">
          <ac:chgData name="Elwood Madden, Andy" userId="41e1b1ce-1178-43b6-a58e-714302502487" providerId="ADAL" clId="{C06D2DDF-952D-5B48-97FF-3CD968D49803}" dt="2026-10-16T17:00:49.644" v="96" actId="1038"/>
          <ac:cxnSpMkLst>
            <pc:docMk/>
            <pc:sldMk cId="1613192770" sldId="256"/>
            <ac:cxnSpMk id="51" creationId="{D4ABA53B-5DC2-DB86-6CE1-A08B13CEB159}"/>
          </ac:cxnSpMkLst>
        </pc:cxnChg>
      </pc:sldChg>
    </pc:docChg>
  </pc:docChgLst>
  <pc:docChgLst>
    <pc:chgData name="Elwood Madden, Andy" userId="41e1b1ce-1178-43b6-a58e-714302502487" providerId="ADAL" clId="{AD749B28-F63A-482D-B8B7-3C05A21F28CD}"/>
    <pc:docChg chg="undo redo custSel delSld modSld">
      <pc:chgData name="Elwood Madden, Andy" userId="41e1b1ce-1178-43b6-a58e-714302502487" providerId="ADAL" clId="{AD749B28-F63A-482D-B8B7-3C05A21F28CD}" dt="2026-10-16T19:18:56.593" v="118" actId="1035"/>
      <pc:docMkLst>
        <pc:docMk/>
      </pc:docMkLst>
      <pc:sldChg chg="modSp mod">
        <pc:chgData name="Elwood Madden, Andy" userId="41e1b1ce-1178-43b6-a58e-714302502487" providerId="ADAL" clId="{AD749B28-F63A-482D-B8B7-3C05A21F28CD}" dt="2026-10-16T19:18:40.757" v="113" actId="1036"/>
        <pc:sldMkLst>
          <pc:docMk/>
          <pc:sldMk cId="1613192770" sldId="256"/>
        </pc:sldMkLst>
        <pc:spChg chg="mod">
          <ac:chgData name="Elwood Madden, Andy" userId="41e1b1ce-1178-43b6-a58e-714302502487" providerId="ADAL" clId="{AD749B28-F63A-482D-B8B7-3C05A21F28CD}" dt="2026-10-16T19:18:40.757" v="113" actId="1036"/>
          <ac:spMkLst>
            <pc:docMk/>
            <pc:sldMk cId="1613192770" sldId="256"/>
            <ac:spMk id="5" creationId="{5F417742-D599-A807-2E74-3B169F14AAC4}"/>
          </ac:spMkLst>
        </pc:spChg>
        <pc:spChg chg="mod">
          <ac:chgData name="Elwood Madden, Andy" userId="41e1b1ce-1178-43b6-a58e-714302502487" providerId="ADAL" clId="{AD749B28-F63A-482D-B8B7-3C05A21F28CD}" dt="2026-10-16T19:15:39.315" v="32" actId="20577"/>
          <ac:spMkLst>
            <pc:docMk/>
            <pc:sldMk cId="1613192770" sldId="256"/>
            <ac:spMk id="30" creationId="{2083DC63-03D1-2A6E-A589-9D89BC02BD95}"/>
          </ac:spMkLst>
        </pc:spChg>
        <pc:picChg chg="mod">
          <ac:chgData name="Elwood Madden, Andy" userId="41e1b1ce-1178-43b6-a58e-714302502487" providerId="ADAL" clId="{AD749B28-F63A-482D-B8B7-3C05A21F28CD}" dt="2026-10-16T19:14:32.702" v="3" actId="1035"/>
          <ac:picMkLst>
            <pc:docMk/>
            <pc:sldMk cId="1613192770" sldId="256"/>
            <ac:picMk id="6" creationId="{49CB8DFB-9002-407C-A6FA-0D210ED59179}"/>
          </ac:picMkLst>
        </pc:picChg>
      </pc:sldChg>
      <pc:sldChg chg="del">
        <pc:chgData name="Elwood Madden, Andy" userId="41e1b1ce-1178-43b6-a58e-714302502487" providerId="ADAL" clId="{AD749B28-F63A-482D-B8B7-3C05A21F28CD}" dt="2026-10-16T19:18:05.043" v="77" actId="47"/>
        <pc:sldMkLst>
          <pc:docMk/>
          <pc:sldMk cId="3119641005" sldId="260"/>
        </pc:sldMkLst>
      </pc:sldChg>
      <pc:sldChg chg="addSp delSp modSp mod">
        <pc:chgData name="Elwood Madden, Andy" userId="41e1b1ce-1178-43b6-a58e-714302502487" providerId="ADAL" clId="{AD749B28-F63A-482D-B8B7-3C05A21F28CD}" dt="2026-10-16T19:18:56.593" v="118" actId="1035"/>
        <pc:sldMkLst>
          <pc:docMk/>
          <pc:sldMk cId="2311841671" sldId="261"/>
        </pc:sldMkLst>
        <pc:spChg chg="add mod">
          <ac:chgData name="Elwood Madden, Andy" userId="41e1b1ce-1178-43b6-a58e-714302502487" providerId="ADAL" clId="{AD749B28-F63A-482D-B8B7-3C05A21F28CD}" dt="2026-10-16T19:18:13.480" v="81" actId="1038"/>
          <ac:spMkLst>
            <pc:docMk/>
            <pc:sldMk cId="2311841671" sldId="261"/>
            <ac:spMk id="3" creationId="{2A33D455-BFE4-E3DD-4EA8-58C9D92D75D5}"/>
          </ac:spMkLst>
        </pc:spChg>
        <pc:spChg chg="del">
          <ac:chgData name="Elwood Madden, Andy" userId="41e1b1ce-1178-43b6-a58e-714302502487" providerId="ADAL" clId="{AD749B28-F63A-482D-B8B7-3C05A21F28CD}" dt="2026-10-16T19:17:07.115" v="61" actId="478"/>
          <ac:spMkLst>
            <pc:docMk/>
            <pc:sldMk cId="2311841671" sldId="261"/>
            <ac:spMk id="24" creationId="{86D1006B-CA2D-7AE4-5653-E2119CD32241}"/>
          </ac:spMkLst>
        </pc:spChg>
        <pc:spChg chg="del">
          <ac:chgData name="Elwood Madden, Andy" userId="41e1b1ce-1178-43b6-a58e-714302502487" providerId="ADAL" clId="{AD749B28-F63A-482D-B8B7-3C05A21F28CD}" dt="2026-10-16T19:16:30.738" v="35" actId="478"/>
          <ac:spMkLst>
            <pc:docMk/>
            <pc:sldMk cId="2311841671" sldId="261"/>
            <ac:spMk id="27" creationId="{8366314C-DE75-47CE-7445-D5FA919FCC44}"/>
          </ac:spMkLst>
        </pc:spChg>
        <pc:spChg chg="add mod">
          <ac:chgData name="Elwood Madden, Andy" userId="41e1b1ce-1178-43b6-a58e-714302502487" providerId="ADAL" clId="{AD749B28-F63A-482D-B8B7-3C05A21F28CD}" dt="2026-10-16T19:18:56.593" v="118" actId="1035"/>
          <ac:spMkLst>
            <pc:docMk/>
            <pc:sldMk cId="2311841671" sldId="261"/>
            <ac:spMk id="29" creationId="{3DF80618-B56A-8453-D0BC-E2CD80A5DA12}"/>
          </ac:spMkLst>
        </pc:spChg>
        <pc:spChg chg="mod">
          <ac:chgData name="Elwood Madden, Andy" userId="41e1b1ce-1178-43b6-a58e-714302502487" providerId="ADAL" clId="{AD749B28-F63A-482D-B8B7-3C05A21F28CD}" dt="2026-10-16T19:18:02.468" v="76" actId="20577"/>
          <ac:spMkLst>
            <pc:docMk/>
            <pc:sldMk cId="2311841671" sldId="261"/>
            <ac:spMk id="38" creationId="{9E8FBC8E-9699-D2E7-2347-AEEB04E11377}"/>
          </ac:spMkLst>
        </pc:spChg>
        <pc:picChg chg="add mod">
          <ac:chgData name="Elwood Madden, Andy" userId="41e1b1ce-1178-43b6-a58e-714302502487" providerId="ADAL" clId="{AD749B28-F63A-482D-B8B7-3C05A21F28CD}" dt="2026-10-16T19:17:33.851" v="68" actId="1076"/>
          <ac:picMkLst>
            <pc:docMk/>
            <pc:sldMk cId="2311841671" sldId="261"/>
            <ac:picMk id="21" creationId="{84FA5CB1-2CE0-E5EB-C9F8-67EAB7FCD97C}"/>
          </ac:picMkLst>
        </pc:picChg>
      </pc:sldChg>
      <pc:sldChg chg="del">
        <pc:chgData name="Elwood Madden, Andy" userId="41e1b1ce-1178-43b6-a58e-714302502487" providerId="ADAL" clId="{AD749B28-F63A-482D-B8B7-3C05A21F28CD}" dt="2026-10-16T19:18:06.107" v="78" actId="47"/>
        <pc:sldMkLst>
          <pc:docMk/>
          <pc:sldMk cId="2750677184" sldId="262"/>
        </pc:sldMkLst>
      </pc:sldChg>
      <pc:sldChg chg="del">
        <pc:chgData name="Elwood Madden, Andy" userId="41e1b1ce-1178-43b6-a58e-714302502487" providerId="ADAL" clId="{AD749B28-F63A-482D-B8B7-3C05A21F28CD}" dt="2026-10-16T19:18:07.223" v="79" actId="47"/>
        <pc:sldMkLst>
          <pc:docMk/>
          <pc:sldMk cId="3260106194" sldId="263"/>
        </pc:sldMkLst>
      </pc:sldChg>
      <pc:sldChg chg="del">
        <pc:chgData name="Elwood Madden, Andy" userId="41e1b1ce-1178-43b6-a58e-714302502487" providerId="ADAL" clId="{AD749B28-F63A-482D-B8B7-3C05A21F28CD}" dt="2026-10-16T19:18:08.399" v="80" actId="47"/>
        <pc:sldMkLst>
          <pc:docMk/>
          <pc:sldMk cId="2959593465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42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709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2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25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2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404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71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43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65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4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9D7873-4621-CF4F-8437-3E18C6A1DB3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66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ttps://myscope.training/SEM_SEM_Basic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2FFFA1-2E24-52A8-CEC9-0BA92FF6DB3F}"/>
              </a:ext>
            </a:extLst>
          </p:cNvPr>
          <p:cNvSpPr/>
          <p:nvPr/>
        </p:nvSpPr>
        <p:spPr>
          <a:xfrm>
            <a:off x="0" y="825193"/>
            <a:ext cx="6858000" cy="853534"/>
          </a:xfrm>
          <a:prstGeom prst="rect">
            <a:avLst/>
          </a:prstGeom>
          <a:solidFill>
            <a:srgbClr val="D1F6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417742-D599-A807-2E74-3B169F14AAC4}"/>
              </a:ext>
            </a:extLst>
          </p:cNvPr>
          <p:cNvSpPr txBox="1">
            <a:spLocks/>
          </p:cNvSpPr>
          <p:nvPr/>
        </p:nvSpPr>
        <p:spPr>
          <a:xfrm>
            <a:off x="1072089" y="800485"/>
            <a:ext cx="4977743" cy="9255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accent6">
                    <a:lumMod val="50000"/>
                  </a:schemeClr>
                </a:solidFill>
                <a:latin typeface="Metropolis Extra Bold" panose="00000900000000000000" pitchFamily="2" charset="0"/>
                <a:cs typeface="Arial" panose="020B0604020202020204" pitchFamily="34" charset="0"/>
              </a:rPr>
              <a:t>JEOL 2200FS training process </a:t>
            </a:r>
            <a:br>
              <a:rPr lang="en-US" sz="2500" b="1" dirty="0">
                <a:solidFill>
                  <a:schemeClr val="accent6">
                    <a:lumMod val="50000"/>
                  </a:schemeClr>
                </a:solidFill>
                <a:latin typeface="Metropolis Extra Bold" panose="00000900000000000000" pitchFamily="2" charset="0"/>
                <a:cs typeface="Arial" panose="020B0604020202020204" pitchFamily="34" charset="0"/>
              </a:rPr>
            </a:br>
            <a:r>
              <a:rPr lang="en-US" sz="2500" b="1" dirty="0">
                <a:solidFill>
                  <a:schemeClr val="accent6">
                    <a:lumMod val="50000"/>
                  </a:schemeClr>
                </a:solidFill>
                <a:latin typeface="Metropolis Extra Bold" panose="00000900000000000000" pitchFamily="2" charset="0"/>
                <a:cs typeface="Arial" panose="020B0604020202020204" pitchFamily="34" charset="0"/>
              </a:rPr>
              <a:t>(Bright field imaging only)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CB8DFB-9002-407C-A6FA-0D210ED59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319" y="125405"/>
            <a:ext cx="2621285" cy="6705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B1571C-B03D-3C43-CCCF-40D5FC573511}"/>
              </a:ext>
            </a:extLst>
          </p:cNvPr>
          <p:cNvSpPr txBox="1"/>
          <p:nvPr/>
        </p:nvSpPr>
        <p:spPr>
          <a:xfrm>
            <a:off x="507745" y="2448718"/>
            <a:ext cx="2225195" cy="646331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Intro to the 2200FS</a:t>
            </a:r>
          </a:p>
          <a:p>
            <a:pPr algn="ctr"/>
            <a:r>
              <a:rPr lang="en-US" dirty="0"/>
              <a:t>(2 hours)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8646C4-6CBF-1761-98A7-0B52D18BC087}"/>
              </a:ext>
            </a:extLst>
          </p:cNvPr>
          <p:cNvSpPr txBox="1"/>
          <p:nvPr/>
        </p:nvSpPr>
        <p:spPr>
          <a:xfrm>
            <a:off x="4211497" y="6566112"/>
            <a:ext cx="1828800" cy="707886"/>
          </a:xfrm>
          <a:prstGeom prst="rect">
            <a:avLst/>
          </a:prstGeom>
          <a:solidFill>
            <a:srgbClr val="C2F1C8">
              <a:alpha val="75000"/>
            </a:srgb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SAED</a:t>
            </a:r>
          </a:p>
          <a:p>
            <a:pPr algn="ctr"/>
            <a:r>
              <a:rPr lang="en-US" sz="2000" dirty="0"/>
              <a:t>(1 hours)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BDFBA82-3D0A-8090-76AD-BEDFDF2AAC48}"/>
              </a:ext>
            </a:extLst>
          </p:cNvPr>
          <p:cNvCxnSpPr>
            <a:cxnSpLocks/>
          </p:cNvCxnSpPr>
          <p:nvPr/>
        </p:nvCxnSpPr>
        <p:spPr>
          <a:xfrm>
            <a:off x="874507" y="5949496"/>
            <a:ext cx="2264984" cy="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F3EAFE4-FD46-0F26-60C1-A1F743D7F50C}"/>
              </a:ext>
            </a:extLst>
          </p:cNvPr>
          <p:cNvSpPr txBox="1"/>
          <p:nvPr/>
        </p:nvSpPr>
        <p:spPr>
          <a:xfrm>
            <a:off x="4211497" y="5725424"/>
            <a:ext cx="1828800" cy="707886"/>
          </a:xfrm>
          <a:prstGeom prst="rect">
            <a:avLst/>
          </a:prstGeom>
          <a:solidFill>
            <a:srgbClr val="C2F1C8">
              <a:alpha val="75000"/>
            </a:srgb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STEM/EDS</a:t>
            </a:r>
          </a:p>
          <a:p>
            <a:pPr algn="ctr"/>
            <a:r>
              <a:rPr lang="en-US" sz="2000" dirty="0"/>
              <a:t>(4 hours)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2F0885-858A-6F3C-CDF4-4A5FE64F8A36}"/>
              </a:ext>
            </a:extLst>
          </p:cNvPr>
          <p:cNvSpPr txBox="1"/>
          <p:nvPr/>
        </p:nvSpPr>
        <p:spPr>
          <a:xfrm>
            <a:off x="529408" y="3586920"/>
            <a:ext cx="2225195" cy="646331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User hands-on</a:t>
            </a:r>
          </a:p>
          <a:p>
            <a:pPr algn="ctr"/>
            <a:r>
              <a:rPr lang="en-US" dirty="0"/>
              <a:t>(2 hours)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6E1669-3DF0-D9E5-DB09-5F0E54C8EFF7}"/>
              </a:ext>
            </a:extLst>
          </p:cNvPr>
          <p:cNvSpPr txBox="1"/>
          <p:nvPr/>
        </p:nvSpPr>
        <p:spPr>
          <a:xfrm>
            <a:off x="529408" y="4739910"/>
            <a:ext cx="2188619" cy="646331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Supervised start</a:t>
            </a:r>
          </a:p>
          <a:p>
            <a:pPr algn="ctr"/>
            <a:r>
              <a:rPr lang="en-US" dirty="0"/>
              <a:t>(checkout)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E5FD4E-A527-9C85-AF10-5CDB44095F1D}"/>
              </a:ext>
            </a:extLst>
          </p:cNvPr>
          <p:cNvSpPr txBox="1"/>
          <p:nvPr/>
        </p:nvSpPr>
        <p:spPr>
          <a:xfrm>
            <a:off x="927079" y="3125255"/>
            <a:ext cx="1597502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Goal: within 1 week of Intro training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2F5465-2E57-436B-80AF-9F2541B034FE}"/>
              </a:ext>
            </a:extLst>
          </p:cNvPr>
          <p:cNvSpPr txBox="1"/>
          <p:nvPr/>
        </p:nvSpPr>
        <p:spPr>
          <a:xfrm>
            <a:off x="779800" y="5421032"/>
            <a:ext cx="1687833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Cleared for independent trial?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4C5121-7C59-9800-3C19-F2E403269482}"/>
              </a:ext>
            </a:extLst>
          </p:cNvPr>
          <p:cNvSpPr txBox="1"/>
          <p:nvPr/>
        </p:nvSpPr>
        <p:spPr>
          <a:xfrm>
            <a:off x="2146551" y="5653279"/>
            <a:ext cx="831578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C5D6F2-3150-B940-9853-75E5552950CA}"/>
              </a:ext>
            </a:extLst>
          </p:cNvPr>
          <p:cNvSpPr txBox="1"/>
          <p:nvPr/>
        </p:nvSpPr>
        <p:spPr>
          <a:xfrm>
            <a:off x="779800" y="6077476"/>
            <a:ext cx="831578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YES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1CC919-D227-22A2-D60C-79AEE7728A24}"/>
              </a:ext>
            </a:extLst>
          </p:cNvPr>
          <p:cNvSpPr txBox="1"/>
          <p:nvPr/>
        </p:nvSpPr>
        <p:spPr>
          <a:xfrm>
            <a:off x="529406" y="6462337"/>
            <a:ext cx="2188619" cy="646331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Regular hours independent use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BFBEDA-82F6-6265-00D2-1BAD978DC792}"/>
              </a:ext>
            </a:extLst>
          </p:cNvPr>
          <p:cNvCxnSpPr>
            <a:cxnSpLocks/>
          </p:cNvCxnSpPr>
          <p:nvPr/>
        </p:nvCxnSpPr>
        <p:spPr>
          <a:xfrm flipH="1">
            <a:off x="2737151" y="3938005"/>
            <a:ext cx="415789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05B58FA-4716-18B2-F535-E20DC4C00A78}"/>
              </a:ext>
            </a:extLst>
          </p:cNvPr>
          <p:cNvSpPr txBox="1"/>
          <p:nvPr/>
        </p:nvSpPr>
        <p:spPr>
          <a:xfrm>
            <a:off x="1462300" y="6038140"/>
            <a:ext cx="1741161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If more than </a:t>
            </a:r>
          </a:p>
          <a:p>
            <a:pPr algn="ctr"/>
            <a:r>
              <a:rPr lang="en-US" sz="1200" i="1" dirty="0"/>
              <a:t>2 months w/o use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B1FD213-75FC-EC8B-F610-7CD69C298E71}"/>
              </a:ext>
            </a:extLst>
          </p:cNvPr>
          <p:cNvCxnSpPr>
            <a:cxnSpLocks/>
          </p:cNvCxnSpPr>
          <p:nvPr/>
        </p:nvCxnSpPr>
        <p:spPr>
          <a:xfrm>
            <a:off x="896320" y="3082350"/>
            <a:ext cx="0" cy="50457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5F05976-0924-3658-4A8F-BE15FFC32779}"/>
              </a:ext>
            </a:extLst>
          </p:cNvPr>
          <p:cNvCxnSpPr>
            <a:cxnSpLocks/>
          </p:cNvCxnSpPr>
          <p:nvPr/>
        </p:nvCxnSpPr>
        <p:spPr>
          <a:xfrm>
            <a:off x="898773" y="4233829"/>
            <a:ext cx="0" cy="50457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9365DCD-9B5F-8165-44D0-772B52EB5348}"/>
              </a:ext>
            </a:extLst>
          </p:cNvPr>
          <p:cNvCxnSpPr>
            <a:cxnSpLocks/>
          </p:cNvCxnSpPr>
          <p:nvPr/>
        </p:nvCxnSpPr>
        <p:spPr>
          <a:xfrm>
            <a:off x="874507" y="5386241"/>
            <a:ext cx="0" cy="108202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FAA13C9-449F-0AD3-D652-A880C18639B4}"/>
              </a:ext>
            </a:extLst>
          </p:cNvPr>
          <p:cNvSpPr txBox="1"/>
          <p:nvPr/>
        </p:nvSpPr>
        <p:spPr>
          <a:xfrm>
            <a:off x="936547" y="4276156"/>
            <a:ext cx="1597502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Goal: within 1 weeks of User hands-on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28029F8-2987-077A-21A1-58493303396B}"/>
              </a:ext>
            </a:extLst>
          </p:cNvPr>
          <p:cNvCxnSpPr>
            <a:cxnSpLocks/>
          </p:cNvCxnSpPr>
          <p:nvPr/>
        </p:nvCxnSpPr>
        <p:spPr>
          <a:xfrm>
            <a:off x="2718025" y="6797875"/>
            <a:ext cx="421466" cy="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B93186F-802F-8746-45F5-4D65489D64BC}"/>
              </a:ext>
            </a:extLst>
          </p:cNvPr>
          <p:cNvCxnSpPr>
            <a:cxnSpLocks/>
          </p:cNvCxnSpPr>
          <p:nvPr/>
        </p:nvCxnSpPr>
        <p:spPr>
          <a:xfrm>
            <a:off x="3139493" y="3903435"/>
            <a:ext cx="0" cy="292765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1">
            <a:extLst>
              <a:ext uri="{FF2B5EF4-FFF2-40B4-BE49-F238E27FC236}">
                <a16:creationId xmlns:a16="http://schemas.microsoft.com/office/drawing/2014/main" id="{BCEF19BF-6756-6131-EABE-E2A776B03D21}"/>
              </a:ext>
            </a:extLst>
          </p:cNvPr>
          <p:cNvSpPr txBox="1">
            <a:spLocks/>
          </p:cNvSpPr>
          <p:nvPr/>
        </p:nvSpPr>
        <p:spPr>
          <a:xfrm>
            <a:off x="3573154" y="5170854"/>
            <a:ext cx="3067050" cy="40005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u="sng" dirty="0">
                <a:solidFill>
                  <a:schemeClr val="accent6">
                    <a:lumMod val="50000"/>
                  </a:schemeClr>
                </a:solidFill>
              </a:rPr>
              <a:t>Optional modules</a:t>
            </a: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1DA8C254-798D-50D6-0C11-23DDBDFD5D1D}"/>
              </a:ext>
            </a:extLst>
          </p:cNvPr>
          <p:cNvSpPr txBox="1">
            <a:spLocks/>
          </p:cNvSpPr>
          <p:nvPr/>
        </p:nvSpPr>
        <p:spPr>
          <a:xfrm>
            <a:off x="108480" y="1910171"/>
            <a:ext cx="3067050" cy="40005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u="sng" dirty="0"/>
              <a:t>Lab activities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AA3486A3-5ED9-8165-AE9C-60E752A3EABD}"/>
              </a:ext>
            </a:extLst>
          </p:cNvPr>
          <p:cNvSpPr txBox="1">
            <a:spLocks/>
          </p:cNvSpPr>
          <p:nvPr/>
        </p:nvSpPr>
        <p:spPr>
          <a:xfrm>
            <a:off x="3899646" y="1896446"/>
            <a:ext cx="2565065" cy="40005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u="sng" dirty="0"/>
              <a:t>Resources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4ABA53B-5DC2-DB86-6CE1-A08B13CEB159}"/>
              </a:ext>
            </a:extLst>
          </p:cNvPr>
          <p:cNvCxnSpPr>
            <a:cxnSpLocks/>
          </p:cNvCxnSpPr>
          <p:nvPr/>
        </p:nvCxnSpPr>
        <p:spPr>
          <a:xfrm>
            <a:off x="3552143" y="1752774"/>
            <a:ext cx="0" cy="72289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E431CC8-9E16-B230-9024-BAF3F2C100DF}"/>
              </a:ext>
            </a:extLst>
          </p:cNvPr>
          <p:cNvSpPr txBox="1"/>
          <p:nvPr/>
        </p:nvSpPr>
        <p:spPr>
          <a:xfrm>
            <a:off x="4125062" y="2372684"/>
            <a:ext cx="2017691" cy="6492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 err="1">
                <a:hlinkClick r:id="rId3"/>
              </a:rPr>
              <a:t>Myscope</a:t>
            </a:r>
            <a:r>
              <a:rPr lang="en-US" sz="2000" dirty="0">
                <a:hlinkClick r:id="rId3"/>
              </a:rPr>
              <a:t> website</a:t>
            </a:r>
            <a:endParaRPr lang="en-US" sz="20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2C50298-3E37-2876-E0A8-F15EBBAA367F}"/>
              </a:ext>
            </a:extLst>
          </p:cNvPr>
          <p:cNvSpPr txBox="1"/>
          <p:nvPr/>
        </p:nvSpPr>
        <p:spPr>
          <a:xfrm>
            <a:off x="4125062" y="3303516"/>
            <a:ext cx="2017691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i="1" dirty="0"/>
              <a:t>Transmission Electron Microscopy</a:t>
            </a:r>
          </a:p>
          <a:p>
            <a:pPr algn="ctr"/>
            <a:r>
              <a:rPr lang="en-US" dirty="0"/>
              <a:t>Williams and Carter</a:t>
            </a:r>
            <a:endParaRPr lang="en-US" sz="1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083DC63-03D1-2A6E-A589-9D89BC02BD95}"/>
              </a:ext>
            </a:extLst>
          </p:cNvPr>
          <p:cNvSpPr txBox="1"/>
          <p:nvPr/>
        </p:nvSpPr>
        <p:spPr>
          <a:xfrm>
            <a:off x="4192279" y="7396334"/>
            <a:ext cx="1828800" cy="1077218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EFTEM*</a:t>
            </a:r>
          </a:p>
          <a:p>
            <a:pPr algn="ctr"/>
            <a:r>
              <a:rPr lang="en-US" sz="2000" dirty="0"/>
              <a:t>(2 hours)</a:t>
            </a:r>
          </a:p>
          <a:p>
            <a:pPr algn="ctr"/>
            <a:r>
              <a:rPr lang="en-US" sz="1200" i="1" dirty="0"/>
              <a:t>*pending, ask for availability</a:t>
            </a:r>
          </a:p>
        </p:txBody>
      </p:sp>
    </p:spTree>
    <p:extLst>
      <p:ext uri="{BB962C8B-B14F-4D97-AF65-F5344CB8AC3E}">
        <p14:creationId xmlns:p14="http://schemas.microsoft.com/office/powerpoint/2010/main" val="1613192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162FCA-0FFB-2F71-1B1D-7BDD67586DB3}"/>
              </a:ext>
            </a:extLst>
          </p:cNvPr>
          <p:cNvSpPr txBox="1"/>
          <p:nvPr/>
        </p:nvSpPr>
        <p:spPr>
          <a:xfrm>
            <a:off x="2305730" y="1272435"/>
            <a:ext cx="2225195" cy="646331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Intro to the 2200FS</a:t>
            </a:r>
          </a:p>
          <a:p>
            <a:pPr algn="ctr"/>
            <a:r>
              <a:rPr lang="en-US" dirty="0"/>
              <a:t>(3 hours)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7B053A7-E108-A03D-018B-CBD7797A32C8}"/>
              </a:ext>
            </a:extLst>
          </p:cNvPr>
          <p:cNvCxnSpPr>
            <a:cxnSpLocks/>
          </p:cNvCxnSpPr>
          <p:nvPr/>
        </p:nvCxnSpPr>
        <p:spPr>
          <a:xfrm>
            <a:off x="2672492" y="4773213"/>
            <a:ext cx="2264984" cy="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E23AA3D-6464-D4FF-035C-71ED06069180}"/>
              </a:ext>
            </a:extLst>
          </p:cNvPr>
          <p:cNvSpPr txBox="1"/>
          <p:nvPr/>
        </p:nvSpPr>
        <p:spPr>
          <a:xfrm>
            <a:off x="2327393" y="2410637"/>
            <a:ext cx="2225195" cy="646331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User hands-on</a:t>
            </a:r>
          </a:p>
          <a:p>
            <a:pPr algn="ctr"/>
            <a:r>
              <a:rPr lang="en-US" dirty="0"/>
              <a:t>(3 hours)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47B009-DA25-6603-8214-C7B7BAE2019F}"/>
              </a:ext>
            </a:extLst>
          </p:cNvPr>
          <p:cNvSpPr txBox="1"/>
          <p:nvPr/>
        </p:nvSpPr>
        <p:spPr>
          <a:xfrm>
            <a:off x="2327393" y="3563627"/>
            <a:ext cx="2188619" cy="646331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Supervised start</a:t>
            </a:r>
          </a:p>
          <a:p>
            <a:pPr algn="ctr"/>
            <a:r>
              <a:rPr lang="en-US" dirty="0"/>
              <a:t>(checkout)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419FD1-C037-C7CF-21E0-E43D3B01BC2F}"/>
              </a:ext>
            </a:extLst>
          </p:cNvPr>
          <p:cNvSpPr txBox="1"/>
          <p:nvPr/>
        </p:nvSpPr>
        <p:spPr>
          <a:xfrm>
            <a:off x="2725064" y="1948972"/>
            <a:ext cx="1597502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Goal: within 1 week of Intro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C3E8DF-D5D7-A9FE-3819-84844D7CA958}"/>
              </a:ext>
            </a:extLst>
          </p:cNvPr>
          <p:cNvSpPr txBox="1"/>
          <p:nvPr/>
        </p:nvSpPr>
        <p:spPr>
          <a:xfrm>
            <a:off x="2577785" y="4244749"/>
            <a:ext cx="1687833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Cleared for independent trial?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878672-F562-3F5A-A6AD-4A8A0812148A}"/>
              </a:ext>
            </a:extLst>
          </p:cNvPr>
          <p:cNvSpPr txBox="1"/>
          <p:nvPr/>
        </p:nvSpPr>
        <p:spPr>
          <a:xfrm>
            <a:off x="3944536" y="4476996"/>
            <a:ext cx="831578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4E8B2D-3F52-51FC-491B-C31A6F4B72AF}"/>
              </a:ext>
            </a:extLst>
          </p:cNvPr>
          <p:cNvSpPr txBox="1"/>
          <p:nvPr/>
        </p:nvSpPr>
        <p:spPr>
          <a:xfrm>
            <a:off x="2577785" y="4901193"/>
            <a:ext cx="831578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YES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D30421-D154-DFE6-7F56-5D54DD66917C}"/>
              </a:ext>
            </a:extLst>
          </p:cNvPr>
          <p:cNvSpPr txBox="1"/>
          <p:nvPr/>
        </p:nvSpPr>
        <p:spPr>
          <a:xfrm>
            <a:off x="2327391" y="5286054"/>
            <a:ext cx="2188619" cy="646331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Regular hours independent use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23F17AF-8E62-FDB8-8045-69C832E8734D}"/>
              </a:ext>
            </a:extLst>
          </p:cNvPr>
          <p:cNvCxnSpPr>
            <a:cxnSpLocks/>
          </p:cNvCxnSpPr>
          <p:nvPr/>
        </p:nvCxnSpPr>
        <p:spPr>
          <a:xfrm flipH="1">
            <a:off x="4535136" y="2761722"/>
            <a:ext cx="415789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FBF7C9D-1D49-E365-CDE1-F3BE05F94F38}"/>
              </a:ext>
            </a:extLst>
          </p:cNvPr>
          <p:cNvSpPr txBox="1"/>
          <p:nvPr/>
        </p:nvSpPr>
        <p:spPr>
          <a:xfrm>
            <a:off x="3260285" y="4861857"/>
            <a:ext cx="1741161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If more than </a:t>
            </a:r>
          </a:p>
          <a:p>
            <a:pPr algn="ctr"/>
            <a:r>
              <a:rPr lang="en-US" sz="1200" i="1" dirty="0"/>
              <a:t>2 months w/o use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3C1D6E1-FF02-A6B9-2AAB-D9F363782F77}"/>
              </a:ext>
            </a:extLst>
          </p:cNvPr>
          <p:cNvCxnSpPr>
            <a:cxnSpLocks/>
          </p:cNvCxnSpPr>
          <p:nvPr/>
        </p:nvCxnSpPr>
        <p:spPr>
          <a:xfrm>
            <a:off x="2734532" y="5932385"/>
            <a:ext cx="0" cy="54864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0B91E98-C8C5-E0BB-5DB9-9CF14FB2D85D}"/>
              </a:ext>
            </a:extLst>
          </p:cNvPr>
          <p:cNvCxnSpPr>
            <a:cxnSpLocks/>
          </p:cNvCxnSpPr>
          <p:nvPr/>
        </p:nvCxnSpPr>
        <p:spPr>
          <a:xfrm>
            <a:off x="2694305" y="1906067"/>
            <a:ext cx="0" cy="50457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F80BD49-90BD-0B9C-AFFE-265E3F8B179C}"/>
              </a:ext>
            </a:extLst>
          </p:cNvPr>
          <p:cNvCxnSpPr>
            <a:cxnSpLocks/>
          </p:cNvCxnSpPr>
          <p:nvPr/>
        </p:nvCxnSpPr>
        <p:spPr>
          <a:xfrm>
            <a:off x="2696758" y="3057546"/>
            <a:ext cx="0" cy="50457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6EDFBD0-284B-B58F-0388-BE44F77DD382}"/>
              </a:ext>
            </a:extLst>
          </p:cNvPr>
          <p:cNvCxnSpPr>
            <a:cxnSpLocks/>
          </p:cNvCxnSpPr>
          <p:nvPr/>
        </p:nvCxnSpPr>
        <p:spPr>
          <a:xfrm>
            <a:off x="2672492" y="4209958"/>
            <a:ext cx="0" cy="108202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9C9BD54-7E9E-80EE-3649-B1D3E76926B5}"/>
              </a:ext>
            </a:extLst>
          </p:cNvPr>
          <p:cNvSpPr txBox="1"/>
          <p:nvPr/>
        </p:nvSpPr>
        <p:spPr>
          <a:xfrm>
            <a:off x="2734532" y="3099873"/>
            <a:ext cx="1597502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Goal: within 1 weeks of User hands-on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B62A862-32B9-79A8-D16C-7AD976BA35DC}"/>
              </a:ext>
            </a:extLst>
          </p:cNvPr>
          <p:cNvCxnSpPr>
            <a:cxnSpLocks/>
          </p:cNvCxnSpPr>
          <p:nvPr/>
        </p:nvCxnSpPr>
        <p:spPr>
          <a:xfrm>
            <a:off x="4516010" y="5621592"/>
            <a:ext cx="421466" cy="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5785D3B-80CC-26C1-E0C2-47D83DB196D0}"/>
              </a:ext>
            </a:extLst>
          </p:cNvPr>
          <p:cNvCxnSpPr>
            <a:cxnSpLocks/>
          </p:cNvCxnSpPr>
          <p:nvPr/>
        </p:nvCxnSpPr>
        <p:spPr>
          <a:xfrm>
            <a:off x="4937478" y="2727152"/>
            <a:ext cx="0" cy="2927650"/>
          </a:xfrm>
          <a:prstGeom prst="line">
            <a:avLst/>
          </a:prstGeom>
          <a:ln w="76200">
            <a:solidFill>
              <a:srgbClr val="0D35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35F105E-E97E-B7BC-79B5-DCE6706206F7}"/>
              </a:ext>
            </a:extLst>
          </p:cNvPr>
          <p:cNvSpPr txBox="1"/>
          <p:nvPr/>
        </p:nvSpPr>
        <p:spPr>
          <a:xfrm>
            <a:off x="3838327" y="6497918"/>
            <a:ext cx="2225195" cy="646331"/>
          </a:xfrm>
          <a:prstGeom prst="rect">
            <a:avLst/>
          </a:prstGeom>
          <a:solidFill>
            <a:srgbClr val="C2F1C8">
              <a:alpha val="75000"/>
            </a:srgbClr>
          </a:solidFill>
          <a:ln w="19050"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/>
            </a:lvl1pPr>
          </a:lstStyle>
          <a:p>
            <a:r>
              <a:rPr lang="en-US" dirty="0"/>
              <a:t>SAED</a:t>
            </a:r>
          </a:p>
          <a:p>
            <a:r>
              <a:rPr lang="en-US"/>
              <a:t>(2 hour)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E850C78-8C36-E64F-6840-9378E0395AF0}"/>
              </a:ext>
            </a:extLst>
          </p:cNvPr>
          <p:cNvCxnSpPr>
            <a:cxnSpLocks/>
          </p:cNvCxnSpPr>
          <p:nvPr/>
        </p:nvCxnSpPr>
        <p:spPr>
          <a:xfrm>
            <a:off x="4205239" y="5945172"/>
            <a:ext cx="0" cy="54864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08728D8-432E-F827-4D12-4D2266998EA9}"/>
              </a:ext>
            </a:extLst>
          </p:cNvPr>
          <p:cNvSpPr txBox="1"/>
          <p:nvPr/>
        </p:nvSpPr>
        <p:spPr>
          <a:xfrm>
            <a:off x="804957" y="6497918"/>
            <a:ext cx="2188617" cy="646331"/>
          </a:xfrm>
          <a:prstGeom prst="rect">
            <a:avLst/>
          </a:prstGeom>
          <a:solidFill>
            <a:srgbClr val="C2F1C8">
              <a:alpha val="75000"/>
            </a:srgb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/>
            </a:lvl1pPr>
          </a:lstStyle>
          <a:p>
            <a:r>
              <a:rPr lang="en-US" dirty="0"/>
              <a:t>Intro to STEM </a:t>
            </a:r>
          </a:p>
          <a:p>
            <a:r>
              <a:rPr lang="en-US" dirty="0"/>
              <a:t>(2 hours)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9EC1BC-3FF0-992F-A44E-6451ABF151E2}"/>
              </a:ext>
            </a:extLst>
          </p:cNvPr>
          <p:cNvCxnSpPr>
            <a:cxnSpLocks/>
          </p:cNvCxnSpPr>
          <p:nvPr/>
        </p:nvCxnSpPr>
        <p:spPr>
          <a:xfrm>
            <a:off x="2736976" y="7144249"/>
            <a:ext cx="0" cy="54864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E8FBC8E-9699-D2E7-2347-AEEB04E11377}"/>
              </a:ext>
            </a:extLst>
          </p:cNvPr>
          <p:cNvSpPr txBox="1"/>
          <p:nvPr/>
        </p:nvSpPr>
        <p:spPr>
          <a:xfrm>
            <a:off x="3447283" y="7705518"/>
            <a:ext cx="2107644" cy="892552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EFTEM*</a:t>
            </a:r>
          </a:p>
          <a:p>
            <a:pPr algn="ctr"/>
            <a:r>
              <a:rPr lang="en-US" sz="2000" dirty="0"/>
              <a:t>(2 hours)</a:t>
            </a:r>
          </a:p>
          <a:p>
            <a:pPr algn="ctr"/>
            <a:r>
              <a:rPr lang="en-US" sz="1200" i="1" dirty="0"/>
              <a:t>*pending, ask for availability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BF60673-3C63-E549-32F2-33C4781BC6D6}"/>
              </a:ext>
            </a:extLst>
          </p:cNvPr>
          <p:cNvCxnSpPr>
            <a:cxnSpLocks/>
          </p:cNvCxnSpPr>
          <p:nvPr/>
        </p:nvCxnSpPr>
        <p:spPr>
          <a:xfrm>
            <a:off x="3503495" y="5945172"/>
            <a:ext cx="0" cy="1747717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265B7AB4-60CE-30EF-8F72-956DC9A7F487}"/>
              </a:ext>
            </a:extLst>
          </p:cNvPr>
          <p:cNvSpPr txBox="1"/>
          <p:nvPr/>
        </p:nvSpPr>
        <p:spPr>
          <a:xfrm>
            <a:off x="800908" y="7697118"/>
            <a:ext cx="2191174" cy="646331"/>
          </a:xfrm>
          <a:prstGeom prst="rect">
            <a:avLst/>
          </a:prstGeom>
          <a:solidFill>
            <a:srgbClr val="C2F1C8">
              <a:alpha val="75000"/>
            </a:srgbClr>
          </a:solidFill>
          <a:ln w="19050"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/>
            </a:lvl1pPr>
          </a:lstStyle>
          <a:p>
            <a:r>
              <a:rPr lang="en-US" dirty="0"/>
              <a:t>User hands-on STEM/EDS </a:t>
            </a:r>
            <a:r>
              <a:rPr lang="en-US"/>
              <a:t>(2 hours)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33D455-BFE4-E3DD-4EA8-58C9D92D75D5}"/>
              </a:ext>
            </a:extLst>
          </p:cNvPr>
          <p:cNvSpPr/>
          <p:nvPr/>
        </p:nvSpPr>
        <p:spPr>
          <a:xfrm>
            <a:off x="1519" y="300332"/>
            <a:ext cx="6858000" cy="853534"/>
          </a:xfrm>
          <a:prstGeom prst="rect">
            <a:avLst/>
          </a:prstGeom>
          <a:solidFill>
            <a:srgbClr val="D1F6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4FA5CB1-2CE0-E5EB-C9F8-67EAB7FCD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0865" y="399051"/>
            <a:ext cx="2621285" cy="670561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3DF80618-B56A-8453-D0BC-E2CD80A5DA12}"/>
              </a:ext>
            </a:extLst>
          </p:cNvPr>
          <p:cNvSpPr txBox="1">
            <a:spLocks/>
          </p:cNvSpPr>
          <p:nvPr/>
        </p:nvSpPr>
        <p:spPr>
          <a:xfrm>
            <a:off x="-88988" y="290177"/>
            <a:ext cx="4641576" cy="9255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accent6">
                    <a:lumMod val="50000"/>
                  </a:schemeClr>
                </a:solidFill>
                <a:latin typeface="Metropolis Extra Bold" panose="00000900000000000000" pitchFamily="2" charset="0"/>
                <a:cs typeface="Arial" panose="020B0604020202020204" pitchFamily="34" charset="0"/>
              </a:rPr>
              <a:t>JEOL2200FS </a:t>
            </a:r>
            <a:br>
              <a:rPr lang="en-US" sz="2500" b="1" dirty="0">
                <a:solidFill>
                  <a:schemeClr val="accent6">
                    <a:lumMod val="50000"/>
                  </a:schemeClr>
                </a:solidFill>
                <a:latin typeface="Metropolis Extra Bold" panose="00000900000000000000" pitchFamily="2" charset="0"/>
                <a:cs typeface="Arial" panose="020B0604020202020204" pitchFamily="34" charset="0"/>
              </a:rPr>
            </a:br>
            <a:r>
              <a:rPr lang="en-US" sz="2500" b="1" dirty="0">
                <a:solidFill>
                  <a:schemeClr val="accent6">
                    <a:lumMod val="50000"/>
                  </a:schemeClr>
                </a:solidFill>
                <a:latin typeface="Metropolis Extra Bold" panose="00000900000000000000" pitchFamily="2" charset="0"/>
                <a:cs typeface="Arial" panose="020B0604020202020204" pitchFamily="34" charset="0"/>
              </a:rPr>
              <a:t>training process </a:t>
            </a:r>
          </a:p>
        </p:txBody>
      </p:sp>
    </p:spTree>
    <p:extLst>
      <p:ext uri="{BB962C8B-B14F-4D97-AF65-F5344CB8AC3E}">
        <p14:creationId xmlns:p14="http://schemas.microsoft.com/office/powerpoint/2010/main" val="2311841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8453B"/>
      </a:dk2>
      <a:lt2>
        <a:srgbClr val="EEECE1"/>
      </a:lt2>
      <a:accent1>
        <a:srgbClr val="008208"/>
      </a:accent1>
      <a:accent2>
        <a:srgbClr val="7BBD00"/>
      </a:accent2>
      <a:accent3>
        <a:srgbClr val="9BBB59"/>
      </a:accent3>
      <a:accent4>
        <a:srgbClr val="0B9A6D"/>
      </a:accent4>
      <a:accent5>
        <a:srgbClr val="008934"/>
      </a:accent5>
      <a:accent6>
        <a:srgbClr val="008208"/>
      </a:accent6>
      <a:hlink>
        <a:srgbClr val="0000FF"/>
      </a:hlink>
      <a:folHlink>
        <a:srgbClr val="800080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4f4d8b-4c47-4328-8088-a0edde759f9c">
      <Terms xmlns="http://schemas.microsoft.com/office/infopath/2007/PartnerControls"/>
    </lcf76f155ced4ddcb4097134ff3c332f>
    <TaxCatchAll xmlns="840a83af-5989-4a11-b220-7042ffa3d2bb" xsi:nil="true"/>
    <MediaLengthInSeconds xmlns="244f4d8b-4c47-4328-8088-a0edde759f9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B161431D70A4FA8C393AA9A8FF6E9" ma:contentTypeVersion="14" ma:contentTypeDescription="Create a new document." ma:contentTypeScope="" ma:versionID="32c43888ad8649258e5d4bb3fa08cee7">
  <xsd:schema xmlns:xsd="http://www.w3.org/2001/XMLSchema" xmlns:xs="http://www.w3.org/2001/XMLSchema" xmlns:p="http://schemas.microsoft.com/office/2006/metadata/properties" xmlns:ns2="244f4d8b-4c47-4328-8088-a0edde759f9c" xmlns:ns3="840a83af-5989-4a11-b220-7042ffa3d2bb" targetNamespace="http://schemas.microsoft.com/office/2006/metadata/properties" ma:root="true" ma:fieldsID="b01ede1119df928d2e83af83a8955d14" ns2:_="" ns3:_="">
    <xsd:import namespace="244f4d8b-4c47-4328-8088-a0edde759f9c"/>
    <xsd:import namespace="840a83af-5989-4a11-b220-7042ffa3d2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4f4d8b-4c47-4328-8088-a0edde759f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ad816ea-8460-453a-b1af-cd753e23c0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a83af-5989-4a11-b220-7042ffa3d2b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b09a0fc-411b-43c8-9bfd-4f536feebad2}" ma:internalName="TaxCatchAll" ma:showField="CatchAllData" ma:web="840a83af-5989-4a11-b220-7042ffa3d2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9A2574-85A2-4436-9B29-8B41A8FA9AC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BA8958-05FB-4972-98D8-81A2C9CD83E0}">
  <ds:schemaRefs>
    <ds:schemaRef ds:uri="http://purl.org/dc/elements/1.1/"/>
    <ds:schemaRef ds:uri="http://schemas.microsoft.com/office/2006/documentManagement/types"/>
    <ds:schemaRef ds:uri="244f4d8b-4c47-4328-8088-a0edde759f9c"/>
    <ds:schemaRef ds:uri="http://purl.org/dc/dcmitype/"/>
    <ds:schemaRef ds:uri="840a83af-5989-4a11-b220-7042ffa3d2bb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F16E6AA-E1FD-4D75-A71C-BE662CBA64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4f4d8b-4c47-4328-8088-a0edde759f9c"/>
    <ds:schemaRef ds:uri="840a83af-5989-4a11-b220-7042ffa3d2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2177130-642f-41d9-9211-74237ad5687d}" enabled="0" method="" siteId="{22177130-642f-41d9-9211-74237ad568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1589</TotalTime>
  <Words>195</Words>
  <Application>Microsoft Office PowerPoint</Application>
  <PresentationFormat>On-screen Show (4:3)</PresentationFormat>
  <Paragraphs>51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Metropolis Extra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Madden, Andy</dc:creator>
  <cp:lastModifiedBy>Elwood Madden, Andy</cp:lastModifiedBy>
  <cp:revision>20</cp:revision>
  <cp:lastPrinted>2026-07-23T23:18:28Z</cp:lastPrinted>
  <dcterms:created xsi:type="dcterms:W3CDTF">2026-06-23T18:12:02Z</dcterms:created>
  <dcterms:modified xsi:type="dcterms:W3CDTF">2026-10-16T19:18:58Z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0x010100D23B161431D70A4FA8C393AA9A8FF6E9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